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A27A47-DBBE-4B32-4780-69B1984C0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4A62535-957B-B478-BE4A-AAC3923E6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BD267A-5E2C-0481-B107-DF1A3ADF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B56403-5D59-EAEC-32A9-82F2BB41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1968BA-B9F2-75CA-80F1-DA651D55D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1368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408B6-B497-6C40-9B9F-912DB1C2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79C155-06CD-1F36-CCEE-877D8EA35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6EDE3F-31B3-19BD-7555-C622FFF74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56A052-146C-FE0C-DD9A-7BFC9CFB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609973-0619-9B86-AAB6-D55E4324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2948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E49778-3001-3F5C-A90E-6F30AA382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584C56-739F-7FBF-912A-355A9AF6E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F788DA-94E0-55E3-4A8B-876CB1AE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C23978-35A1-8EEF-4C41-BEBA9B594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704C7F-D7AB-EEC0-827A-F2EC9A3E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6799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32027-D412-9C61-BDAB-9961BF2E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40A771-19DA-0769-9DBF-F958AD993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2B21FC-DAD2-D815-B141-A832A17F6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DEE862-45F6-1433-A03F-9B42E20E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6509D2F-5D1F-5ADE-A81F-AFD85F71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78533C-9ED2-DC0A-6472-7306B106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7509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0639D2-B802-1C8C-A136-6826349B2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054010-61AC-0438-4396-C180220FF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59F9CBC-44B6-0504-2D5E-AACDF9064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6B69C56-74D5-AF39-5C1C-24DAF517A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C1C0CBE-6CA1-EBF8-23D3-DE772FC3D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D3D60C9-D839-D160-3244-52BA73CF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A9A5EF2-A97D-CD9A-5933-E57ECFE5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C88E639-9D40-92EE-2816-CEE3746A3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6891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273F3-DD54-96CA-EE94-6E73751F2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0DF218-D699-B6B3-561C-2A0BD356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9822192-D382-B755-1DA6-2D6F06828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E9EB151-B3AB-5A0B-D7D2-64805EB0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1992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48C2A8C-3059-D969-3893-4722BFA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EFCE514-2CCE-2091-A299-21AD0ED9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973A6CB-023C-67D4-1E91-F5E1ED190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3566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103A5-4944-C270-29C8-89B08AE9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E07DC1-627B-9C4B-A866-8495B97E7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1FBF866-BABB-D6B5-09BC-370A8C0DF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470AB77-FDCF-B6D3-5704-07A5C1682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E6162A2-6813-24F0-AF83-950ADB30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2C89FD-F178-453B-AB79-2AE35EC6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5062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252BA3-B729-AF48-AABC-EDCE5CDD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3B66EBF-4C5B-325E-6528-1B75DE811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62391F-3F09-AEE0-4692-B9804F1E9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60AA53-D9E2-B878-AB88-69205A33C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971926-7F83-16E0-3EE6-2C60E73A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2F52EAE-8C2B-46BA-A3FF-2B250F421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1599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A5041E-D145-7EE8-CE61-EF25D6145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6A23DC-93F7-E1F4-D691-CA4EFF9E2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51C1BF-9635-A4D3-B1F3-870667A2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21E2B9-92DF-072F-C840-F8118DFFA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F32D85-C520-F230-7F0D-09A3A348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21131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CEEB922-59F4-82B6-5BB6-E8CB60767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F792AF7-0ACC-276D-C2AF-FC90301BB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A7AD72-5D7E-49B5-BB42-1F0DC4C5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247D01-D655-E2DF-E945-69EBA84A8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641DFD-3BDA-B560-89A9-3955B44D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1230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D49B81F-6909-4D83-D7CD-E91F3E9FE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ACF2290-1C9C-3ECA-881C-36974F6F1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B261AA-851C-A121-512C-0C724FFA2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2AD21-424F-4C03-AB62-B77DA1091628}" type="datetimeFigureOut">
              <a:rPr lang="en-IN" smtClean="0"/>
              <a:pPr/>
              <a:t>17-08-2022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9C9255-4CDC-C629-469F-5D6E5EE2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70792C-7B9D-BEA7-6033-F9A58F246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6697-D8B8-4955-9616-2B50402BAF7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2554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BD79C1-04BC-4843-9912-1E8724440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098215" cy="117230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VERSAILLES TO LOCARNO TREATIES </a:t>
            </a:r>
            <a:endParaRPr lang="en-IN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683DA2-7712-9110-B8E1-E9717C28F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172308"/>
            <a:ext cx="12192001" cy="560363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xmlns="" id="{A1B03EF5-A175-C32E-04A9-95838F539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4" t="43420" r="17366" b="35896"/>
          <a:stretch/>
        </p:blipFill>
        <p:spPr>
          <a:xfrm flipH="1" flipV="1">
            <a:off x="0" y="1172305"/>
            <a:ext cx="12098214" cy="539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507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58954-E7A6-53E1-EA97-5569D8F82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4031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WILSON’S 14-POINT PLAN </a:t>
            </a:r>
            <a:endParaRPr lang="en-IN" dirty="0">
              <a:latin typeface="Agency FB" panose="020B0503020202020204" pitchFamily="34" charset="0"/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xmlns="" id="{C448E856-6BB5-D823-A402-A67810CF3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0" t="11974" r="17826" b="55892"/>
          <a:stretch/>
        </p:blipFill>
        <p:spPr>
          <a:xfrm rot="10800000">
            <a:off x="0" y="1101965"/>
            <a:ext cx="12192000" cy="5756034"/>
          </a:xfrm>
        </p:spPr>
      </p:pic>
    </p:spTree>
    <p:extLst>
      <p:ext uri="{BB962C8B-B14F-4D97-AF65-F5344CB8AC3E}">
        <p14:creationId xmlns:p14="http://schemas.microsoft.com/office/powerpoint/2010/main" xmlns="" val="72734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95B882-B0EB-38FA-477C-E5F40C52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089B8E23-437F-E0B1-B116-1B92CF21C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r="21024" b="7702"/>
          <a:stretch/>
        </p:blipFill>
        <p:spPr>
          <a:xfrm rot="5400000">
            <a:off x="2729493" y="-2729495"/>
            <a:ext cx="6733014" cy="12192003"/>
          </a:xfrm>
        </p:spPr>
      </p:pic>
    </p:spTree>
    <p:extLst>
      <p:ext uri="{BB962C8B-B14F-4D97-AF65-F5344CB8AC3E}">
        <p14:creationId xmlns:p14="http://schemas.microsoft.com/office/powerpoint/2010/main" xmlns="" val="264329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4B2757-2A9F-64C9-6013-144A4EDF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81" y="154253"/>
            <a:ext cx="15740771" cy="948096"/>
          </a:xfrm>
        </p:spPr>
        <p:txBody>
          <a:bodyPr/>
          <a:lstStyle/>
          <a:p>
            <a:r>
              <a:rPr lang="en-US" dirty="0">
                <a:latin typeface="Aharoni" panose="020B0604020202020204" pitchFamily="2" charset="-79"/>
                <a:cs typeface="Aharoni" panose="020B0604020202020204" pitchFamily="2" charset="-79"/>
              </a:rPr>
              <a:t>TREATY OF VERSAILLES, 28</a:t>
            </a:r>
            <a:r>
              <a:rPr lang="en-US" baseline="30000" dirty="0">
                <a:latin typeface="Aharoni" panose="020B0604020202020204" pitchFamily="2" charset="-79"/>
                <a:cs typeface="Aharoni" panose="020B0604020202020204" pitchFamily="2" charset="-79"/>
              </a:rPr>
              <a:t>th</a:t>
            </a:r>
            <a:r>
              <a:rPr lang="en-US" dirty="0">
                <a:latin typeface="Aharoni" panose="020B0604020202020204" pitchFamily="2" charset="-79"/>
                <a:cs typeface="Aharoni" panose="020B0604020202020204" pitchFamily="2" charset="-79"/>
              </a:rPr>
              <a:t> June 1919 A.D</a:t>
            </a:r>
            <a:endParaRPr lang="en-IN" dirty="0">
              <a:latin typeface="Aharoni" panose="020B0604020202020204" pitchFamily="2" charset="-79"/>
              <a:cs typeface="Aharoni" panose="020B0604020202020204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43EA4C-A117-127E-774D-039EF2315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3B4FC996-7608-4853-2CB9-34E6528C0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02348"/>
            <a:ext cx="12192000" cy="581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919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9AD4AD-8AF6-0089-C210-8BD7A2C8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2DE06CB0-9CC9-FAE9-227E-174886107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03" t="48114" r="-1" b="4470"/>
          <a:stretch/>
        </p:blipFill>
        <p:spPr>
          <a:xfrm rot="5400000">
            <a:off x="4669536" y="-4669536"/>
            <a:ext cx="2852928" cy="12192000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565E1D9F-D8D3-E5EE-7787-EFF48767B0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5" t="933" r="79227" b="50000"/>
          <a:stretch/>
        </p:blipFill>
        <p:spPr>
          <a:xfrm rot="5400000">
            <a:off x="4005756" y="-1152826"/>
            <a:ext cx="4145282" cy="121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24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7D6FB1-08DD-355B-B672-1966521C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37846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Territorial clauses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C37FA785-25EA-EED3-7771-15C2F2442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023" t="3281" r="8764" b="51996"/>
          <a:stretch/>
        </p:blipFill>
        <p:spPr>
          <a:xfrm rot="5400000">
            <a:off x="3125396" y="-2187550"/>
            <a:ext cx="5941208" cy="12192002"/>
          </a:xfrm>
        </p:spPr>
      </p:pic>
    </p:spTree>
    <p:extLst>
      <p:ext uri="{BB962C8B-B14F-4D97-AF65-F5344CB8AC3E}">
        <p14:creationId xmlns:p14="http://schemas.microsoft.com/office/powerpoint/2010/main" xmlns="" val="92576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E12557-51B1-5CAF-CF50-F98FEEB4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931313"/>
          </a:xfrm>
        </p:spPr>
        <p:txBody>
          <a:bodyPr/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Military clauses 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E36B0F40-EF66-0FE2-1A1D-9D595B9F9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620" t="1945" r="9278" b="51057"/>
          <a:stretch/>
        </p:blipFill>
        <p:spPr>
          <a:xfrm rot="5400000">
            <a:off x="4660160" y="-3947392"/>
            <a:ext cx="2871680" cy="12192000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068B492-EB62-1A75-7983-63101EC9F4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21" t="50000" r="67754" b="3244"/>
          <a:stretch/>
        </p:blipFill>
        <p:spPr>
          <a:xfrm rot="5400000">
            <a:off x="4604756" y="-1020307"/>
            <a:ext cx="298248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442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43FCB9-C36B-CF5A-7F5D-A366C366B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841246"/>
          </a:xfrm>
        </p:spPr>
        <p:txBody>
          <a:bodyPr/>
          <a:lstStyle/>
          <a:p>
            <a:pPr algn="ctr"/>
            <a:r>
              <a:rPr lang="en-US" dirty="0">
                <a:latin typeface="Amasis MT Pro" panose="02040504050005020304" pitchFamily="18" charset="0"/>
              </a:rPr>
              <a:t>Reparation clauses </a:t>
            </a:r>
            <a:endParaRPr lang="en-IN" dirty="0">
              <a:latin typeface="Amasis MT Pro" panose="02040504050005020304" pitchFamily="18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B541F463-CEB9-F197-8E32-8D714809C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04" t="50000" r="40930" b="3930"/>
          <a:stretch/>
        </p:blipFill>
        <p:spPr>
          <a:xfrm rot="5400000">
            <a:off x="3067772" y="-2226526"/>
            <a:ext cx="6016751" cy="12152299"/>
          </a:xfrm>
        </p:spPr>
      </p:pic>
    </p:spTree>
    <p:extLst>
      <p:ext uri="{BB962C8B-B14F-4D97-AF65-F5344CB8AC3E}">
        <p14:creationId xmlns:p14="http://schemas.microsoft.com/office/powerpoint/2010/main" xmlns="" val="93357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4E8ECA-7E25-4F2D-2984-8AE8C708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274062" cy="66278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masis MT Pro" panose="02040504050005020304" pitchFamily="18" charset="0"/>
              </a:rPr>
              <a:t>Miscellaneous clauses</a:t>
            </a:r>
            <a:endParaRPr lang="en-IN" dirty="0">
              <a:latin typeface="Amasis MT Pro" panose="02040504050005020304" pitchFamily="18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3FDB5F11-5197-0737-617E-ABD6A9030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32" t="50000" r="16921" b="6375"/>
          <a:stretch/>
        </p:blipFill>
        <p:spPr>
          <a:xfrm rot="5400000">
            <a:off x="3033817" y="-2142866"/>
            <a:ext cx="5967047" cy="12034685"/>
          </a:xfrm>
        </p:spPr>
      </p:pic>
    </p:spTree>
    <p:extLst>
      <p:ext uri="{BB962C8B-B14F-4D97-AF65-F5344CB8AC3E}">
        <p14:creationId xmlns:p14="http://schemas.microsoft.com/office/powerpoint/2010/main" xmlns="" val="420218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837BF1-400B-01DF-6346-1A5385C18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9039"/>
          </a:xfrm>
        </p:spPr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Treaty of </a:t>
            </a:r>
            <a:r>
              <a:rPr lang="en-US" b="1" dirty="0" err="1">
                <a:latin typeface="Algerian" panose="04020705040A02060702" pitchFamily="82" charset="0"/>
              </a:rPr>
              <a:t>st.</a:t>
            </a:r>
            <a:r>
              <a:rPr lang="en-US" b="1" dirty="0">
                <a:latin typeface="Algerian" panose="04020705040A02060702" pitchFamily="82" charset="0"/>
              </a:rPr>
              <a:t> </a:t>
            </a:r>
            <a:r>
              <a:rPr lang="en-US" b="1" dirty="0" err="1">
                <a:latin typeface="Algerian" panose="04020705040A02060702" pitchFamily="82" charset="0"/>
              </a:rPr>
              <a:t>germaon</a:t>
            </a:r>
            <a:r>
              <a:rPr lang="en-US" b="1" dirty="0">
                <a:latin typeface="Algerian" panose="04020705040A02060702" pitchFamily="82" charset="0"/>
              </a:rPr>
              <a:t> (10 sept.1919 A.D)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1F4B375F-18E8-71D3-DCCB-D08B55DEB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840" t="50000" r="2807" b="4196"/>
          <a:stretch/>
        </p:blipFill>
        <p:spPr>
          <a:xfrm rot="5400000">
            <a:off x="4914973" y="-3905934"/>
            <a:ext cx="2209651" cy="12039600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4ED61D54-FDDE-6751-4D40-D8123F9B39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81" r="74323" b="50000"/>
          <a:stretch/>
        </p:blipFill>
        <p:spPr>
          <a:xfrm rot="5400000">
            <a:off x="4276344" y="-1057652"/>
            <a:ext cx="363930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855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15F2C-BEA2-6638-FF6E-B046CE97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118883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/>
              <a:t>Treaty of Neuilly (27</a:t>
            </a:r>
            <a:r>
              <a:rPr lang="en-US" baseline="30000" dirty="0"/>
              <a:t>th</a:t>
            </a:r>
            <a:r>
              <a:rPr lang="en-US" dirty="0"/>
              <a:t> November ,1919 AD </a:t>
            </a:r>
            <a:endParaRPr lang="en-IN" dirty="0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9701BEC-7D47-C461-390C-4B690A4A3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85" t="-380" r="45526" b="50000"/>
          <a:stretch/>
        </p:blipFill>
        <p:spPr>
          <a:xfrm rot="5400000">
            <a:off x="3244695" y="-2107557"/>
            <a:ext cx="5702608" cy="12192000"/>
          </a:xfrm>
        </p:spPr>
      </p:pic>
    </p:spTree>
    <p:extLst>
      <p:ext uri="{BB962C8B-B14F-4D97-AF65-F5344CB8AC3E}">
        <p14:creationId xmlns:p14="http://schemas.microsoft.com/office/powerpoint/2010/main" xmlns="" val="320900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EC282C-0577-E08D-73CE-61A17E9DB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25099"/>
          </a:xfrm>
        </p:spPr>
        <p:txBody>
          <a:bodyPr/>
          <a:lstStyle/>
          <a:p>
            <a:r>
              <a:rPr lang="en-US" dirty="0">
                <a:latin typeface="Kristen ITC" panose="03050502040202030202" pitchFamily="66" charset="0"/>
              </a:rPr>
              <a:t>Treaty of trianon(4</a:t>
            </a:r>
            <a:r>
              <a:rPr lang="en-US" baseline="30000" dirty="0">
                <a:latin typeface="Kristen ITC" panose="03050502040202030202" pitchFamily="66" charset="0"/>
              </a:rPr>
              <a:t>th</a:t>
            </a:r>
            <a:r>
              <a:rPr lang="en-US" dirty="0">
                <a:latin typeface="Kristen ITC" panose="03050502040202030202" pitchFamily="66" charset="0"/>
              </a:rPr>
              <a:t> June, 1920 A.D)</a:t>
            </a:r>
            <a:endParaRPr lang="en-IN" dirty="0">
              <a:latin typeface="Kristen ITC" panose="03050502040202030202" pitchFamily="66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FCA1295D-8836-F84D-E6D8-5629BBACA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54" r="20202" b="51382"/>
          <a:stretch/>
        </p:blipFill>
        <p:spPr>
          <a:xfrm rot="5400000">
            <a:off x="3083401" y="-2156812"/>
            <a:ext cx="5931409" cy="12098216"/>
          </a:xfrm>
        </p:spPr>
      </p:pic>
    </p:spTree>
    <p:extLst>
      <p:ext uri="{BB962C8B-B14F-4D97-AF65-F5344CB8AC3E}">
        <p14:creationId xmlns:p14="http://schemas.microsoft.com/office/powerpoint/2010/main" xmlns="" val="1995079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CFF84A-AA8E-D4CB-642D-7B7B6EC4D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42449"/>
          </a:xfrm>
        </p:spPr>
        <p:txBody>
          <a:bodyPr/>
          <a:lstStyle/>
          <a:p>
            <a:pPr algn="ctr"/>
            <a:r>
              <a:rPr lang="en-US" dirty="0" err="1">
                <a:latin typeface="Algerian" panose="04020705040A02060702" pitchFamily="82" charset="0"/>
              </a:rPr>
              <a:t>Traty</a:t>
            </a:r>
            <a:r>
              <a:rPr lang="en-US" dirty="0">
                <a:latin typeface="Algerian" panose="04020705040A02060702" pitchFamily="82" charset="0"/>
              </a:rPr>
              <a:t> of </a:t>
            </a:r>
            <a:r>
              <a:rPr lang="en-US" dirty="0" err="1">
                <a:latin typeface="Algerian" panose="04020705040A02060702" pitchFamily="82" charset="0"/>
              </a:rPr>
              <a:t>sevres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993C423-E9F3-E108-BD02-CEA99E46E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346" b="50000"/>
          <a:stretch/>
        </p:blipFill>
        <p:spPr>
          <a:xfrm rot="5400000">
            <a:off x="3249168" y="-2188464"/>
            <a:ext cx="5693664" cy="12192000"/>
          </a:xfrm>
        </p:spPr>
      </p:pic>
    </p:spTree>
    <p:extLst>
      <p:ext uri="{BB962C8B-B14F-4D97-AF65-F5344CB8AC3E}">
        <p14:creationId xmlns:p14="http://schemas.microsoft.com/office/powerpoint/2010/main" xmlns="" val="326332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9C805A-0DCF-4B5F-98C8-B1CC4A90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29C00EFF-9BD0-A5F8-1F5C-6B3171691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2" t="40840" r="77198" b="20634"/>
          <a:stretch/>
        </p:blipFill>
        <p:spPr>
          <a:xfrm rot="5400000">
            <a:off x="2665431" y="-2665431"/>
            <a:ext cx="6858000" cy="12188862"/>
          </a:xfrm>
        </p:spPr>
      </p:pic>
    </p:spTree>
    <p:extLst>
      <p:ext uri="{BB962C8B-B14F-4D97-AF65-F5344CB8AC3E}">
        <p14:creationId xmlns:p14="http://schemas.microsoft.com/office/powerpoint/2010/main" xmlns="" val="285277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E91CDC-986E-5699-F842-5C1C3271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74062" cy="1285316"/>
          </a:xfrm>
        </p:spPr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Treaty of </a:t>
            </a:r>
            <a:r>
              <a:rPr lang="en-US" b="1" dirty="0" err="1">
                <a:latin typeface="Algerian" panose="04020705040A02060702" pitchFamily="82" charset="0"/>
              </a:rPr>
              <a:t>laussanne</a:t>
            </a:r>
            <a:r>
              <a:rPr lang="en-US" b="1" dirty="0">
                <a:latin typeface="Algerian" panose="04020705040A02060702" pitchFamily="82" charset="0"/>
              </a:rPr>
              <a:t> 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65B75DEF-65C7-75B3-3A8C-24422AD31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01" t="39764" r="53937" b="21710"/>
          <a:stretch/>
        </p:blipFill>
        <p:spPr>
          <a:xfrm rot="5400000">
            <a:off x="3350690" y="-2029302"/>
            <a:ext cx="5572683" cy="12201924"/>
          </a:xfrm>
        </p:spPr>
      </p:pic>
    </p:spTree>
    <p:extLst>
      <p:ext uri="{BB962C8B-B14F-4D97-AF65-F5344CB8AC3E}">
        <p14:creationId xmlns:p14="http://schemas.microsoft.com/office/powerpoint/2010/main" xmlns="" val="559192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15159-1FAB-BACF-59F5-32197D6D8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E677E764-0A22-BCA0-98BC-50CAF487D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065" t="40570" r="27353" b="18479"/>
          <a:stretch/>
        </p:blipFill>
        <p:spPr>
          <a:xfrm rot="5400000">
            <a:off x="2699324" y="-2699323"/>
            <a:ext cx="6858001" cy="12256647"/>
          </a:xfrm>
        </p:spPr>
      </p:pic>
    </p:spTree>
    <p:extLst>
      <p:ext uri="{BB962C8B-B14F-4D97-AF65-F5344CB8AC3E}">
        <p14:creationId xmlns:p14="http://schemas.microsoft.com/office/powerpoint/2010/main" xmlns="" val="978654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9A4441-A52E-A9C8-AC2B-C084AD7C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4FD8E82E-9EE1-6056-B1E6-03E6B6769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0" r="64232" b="59699"/>
          <a:stretch/>
        </p:blipFill>
        <p:spPr>
          <a:xfrm rot="5400000">
            <a:off x="2560320" y="-2633472"/>
            <a:ext cx="7071362" cy="12192003"/>
          </a:xfrm>
        </p:spPr>
      </p:pic>
    </p:spTree>
    <p:extLst>
      <p:ext uri="{BB962C8B-B14F-4D97-AF65-F5344CB8AC3E}">
        <p14:creationId xmlns:p14="http://schemas.microsoft.com/office/powerpoint/2010/main" xmlns="" val="374992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8560BF-DECC-AAE9-DD9C-2108F994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931313"/>
          </a:xfrm>
        </p:spPr>
        <p:txBody>
          <a:bodyPr/>
          <a:lstStyle/>
          <a:p>
            <a:r>
              <a:rPr lang="en-US" dirty="0">
                <a:latin typeface="Algerian" panose="04020705040A02060702" pitchFamily="82" charset="0"/>
              </a:rPr>
              <a:t>ARGUMENS AGAINST THE PEACE SETTLMENT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CF6F934-37EA-A171-24B3-19DD20037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643" t="1206" r="29322" b="59064"/>
          <a:stretch/>
        </p:blipFill>
        <p:spPr>
          <a:xfrm rot="5400000">
            <a:off x="3032238" y="-2340578"/>
            <a:ext cx="6148082" cy="12212562"/>
          </a:xfrm>
        </p:spPr>
      </p:pic>
    </p:spTree>
    <p:extLst>
      <p:ext uri="{BB962C8B-B14F-4D97-AF65-F5344CB8AC3E}">
        <p14:creationId xmlns:p14="http://schemas.microsoft.com/office/powerpoint/2010/main" xmlns="" val="3960992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E087B-2F82-0275-2E7F-E435D1364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40AB47E7-8B37-66C2-905A-B2A4C9457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0" t="6271" r="50000" b="8595"/>
          <a:stretch/>
        </p:blipFill>
        <p:spPr>
          <a:xfrm>
            <a:off x="-212033" y="0"/>
            <a:ext cx="12404033" cy="6857999"/>
          </a:xfrm>
        </p:spPr>
      </p:pic>
    </p:spTree>
    <p:extLst>
      <p:ext uri="{BB962C8B-B14F-4D97-AF65-F5344CB8AC3E}">
        <p14:creationId xmlns:p14="http://schemas.microsoft.com/office/powerpoint/2010/main" xmlns="" val="4137492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5D9066-C6BC-9586-0A45-B6341C100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ABD9D21D-343A-554E-7E47-EB197237E5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807" r="2119" b="72986"/>
          <a:stretch/>
        </p:blipFill>
        <p:spPr>
          <a:xfrm>
            <a:off x="-1" y="0"/>
            <a:ext cx="12188561" cy="6858000"/>
          </a:xfrm>
        </p:spPr>
      </p:pic>
    </p:spTree>
    <p:extLst>
      <p:ext uri="{BB962C8B-B14F-4D97-AF65-F5344CB8AC3E}">
        <p14:creationId xmlns:p14="http://schemas.microsoft.com/office/powerpoint/2010/main" xmlns="" val="446895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AC4EB6-FD54-E616-322D-75E55552C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2308"/>
          </a:xfrm>
        </p:spPr>
        <p:txBody>
          <a:bodyPr/>
          <a:lstStyle/>
          <a:p>
            <a:pPr algn="ctr"/>
            <a:r>
              <a:rPr lang="en-US" dirty="0"/>
              <a:t>FRENCH SEARCH FOR SECURITY </a:t>
            </a:r>
            <a:endParaRPr lang="en-IN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7DB98C37-3132-D9B1-84CC-1B0DB624D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26475"/>
          <a:stretch/>
        </p:blipFill>
        <p:spPr>
          <a:xfrm>
            <a:off x="0" y="1430099"/>
            <a:ext cx="12192000" cy="5427900"/>
          </a:xfrm>
        </p:spPr>
      </p:pic>
    </p:spTree>
    <p:extLst>
      <p:ext uri="{BB962C8B-B14F-4D97-AF65-F5344CB8AC3E}">
        <p14:creationId xmlns:p14="http://schemas.microsoft.com/office/powerpoint/2010/main" xmlns="" val="3658914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173C87-824E-C241-9B0B-F009668C8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0ED5402F-B204-716F-4105-D35436ABD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08" r="50000" b="2400"/>
          <a:stretch/>
        </p:blipFill>
        <p:spPr>
          <a:xfrm>
            <a:off x="-1" y="0"/>
            <a:ext cx="12250616" cy="6858000"/>
          </a:xfrm>
        </p:spPr>
      </p:pic>
    </p:spTree>
    <p:extLst>
      <p:ext uri="{BB962C8B-B14F-4D97-AF65-F5344CB8AC3E}">
        <p14:creationId xmlns:p14="http://schemas.microsoft.com/office/powerpoint/2010/main" xmlns="" val="4043113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E4AF70-8C7E-DCCB-5E7B-FDEDE21AD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0090E3-5086-D5CB-785E-6AEDC5F32C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1298B93C-F9A3-C643-7446-1188921A7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39" t="6838" b="35213"/>
          <a:stretch/>
        </p:blipFill>
        <p:spPr>
          <a:xfrm>
            <a:off x="0" y="-1"/>
            <a:ext cx="12825984" cy="68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6789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CA1B3D-6A7C-585F-1ACC-33F37A3C33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A771533-0AB6-D5A0-DFA9-C6A0B9399E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9FAA4489-5041-F3CE-1982-7EFFF8E923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5185" r="3163" b="4273"/>
          <a:stretch/>
        </p:blipFill>
        <p:spPr>
          <a:xfrm>
            <a:off x="0" y="-16975"/>
            <a:ext cx="12243272" cy="668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7120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63C612-2183-EB28-CA24-84B40696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802360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THE LOCARNO TREATIES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002A2532-5E18-2E30-7571-6B2355928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1" t="17961" r="50000" b="4749"/>
          <a:stretch/>
        </p:blipFill>
        <p:spPr>
          <a:xfrm>
            <a:off x="257908" y="668215"/>
            <a:ext cx="11934092" cy="6171529"/>
          </a:xfrm>
        </p:spPr>
      </p:pic>
    </p:spTree>
    <p:extLst>
      <p:ext uri="{BB962C8B-B14F-4D97-AF65-F5344CB8AC3E}">
        <p14:creationId xmlns:p14="http://schemas.microsoft.com/office/powerpoint/2010/main" xmlns="" val="1526240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A91137-ED65-EA22-0689-12D5347A3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5443EE79-05D3-7C0B-31C5-E70D997F3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000" b="77027"/>
          <a:stretch/>
        </p:blipFill>
        <p:spPr>
          <a:xfrm>
            <a:off x="-1" y="0"/>
            <a:ext cx="12192001" cy="6729046"/>
          </a:xfrm>
        </p:spPr>
      </p:pic>
    </p:spTree>
    <p:extLst>
      <p:ext uri="{BB962C8B-B14F-4D97-AF65-F5344CB8AC3E}">
        <p14:creationId xmlns:p14="http://schemas.microsoft.com/office/powerpoint/2010/main" xmlns="" val="137295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156F85-F0CE-C171-9527-CAA78DBE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6123"/>
          </a:xfrm>
        </p:spPr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TREATIES OF LOCARNO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2BC79176-3E86-91F2-B883-E8D173C07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23242" r="1445" b="11020"/>
          <a:stretch/>
        </p:blipFill>
        <p:spPr>
          <a:xfrm>
            <a:off x="0" y="715107"/>
            <a:ext cx="12192000" cy="6147119"/>
          </a:xfrm>
        </p:spPr>
      </p:pic>
    </p:spTree>
    <p:extLst>
      <p:ext uri="{BB962C8B-B14F-4D97-AF65-F5344CB8AC3E}">
        <p14:creationId xmlns:p14="http://schemas.microsoft.com/office/powerpoint/2010/main" xmlns="" val="1927224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4615F2-A64F-A97E-499C-6FEA8B7D1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0955DF4-5635-95B3-A39A-5ADA5EEB87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039A1078-E00A-1096-7252-42ABC83F93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88718" r="1191" b="5641"/>
          <a:stretch/>
        </p:blipFill>
        <p:spPr>
          <a:xfrm>
            <a:off x="0" y="-1"/>
            <a:ext cx="12192000" cy="1122363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xmlns="" id="{B0E6A93F-AA4B-CF96-F57A-0682DAD245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7" t="7008" r="50000" b="31624"/>
          <a:stretch/>
        </p:blipFill>
        <p:spPr>
          <a:xfrm>
            <a:off x="0" y="1151669"/>
            <a:ext cx="12192000" cy="570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480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6A1CC9-B494-5759-97F5-689D9273E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12446F39-84C8-0CD1-15BF-1CAAFF3CD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82" t="66953" r="50097" b="2644"/>
          <a:stretch/>
        </p:blipFill>
        <p:spPr>
          <a:xfrm>
            <a:off x="0" y="0"/>
            <a:ext cx="12152718" cy="6858000"/>
          </a:xfrm>
        </p:spPr>
      </p:pic>
    </p:spTree>
    <p:extLst>
      <p:ext uri="{BB962C8B-B14F-4D97-AF65-F5344CB8AC3E}">
        <p14:creationId xmlns:p14="http://schemas.microsoft.com/office/powerpoint/2010/main" xmlns="" val="254578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7FCFCD-B8B4-BEB9-F33E-5B1BA331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xmlns="" id="{8A27A769-6B38-E60C-087C-72D826934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599" r="-5074" b="72177"/>
          <a:stretch/>
        </p:blipFill>
        <p:spPr>
          <a:xfrm>
            <a:off x="363415" y="131885"/>
            <a:ext cx="11717216" cy="6541477"/>
          </a:xfrm>
        </p:spPr>
      </p:pic>
    </p:spTree>
    <p:extLst>
      <p:ext uri="{BB962C8B-B14F-4D97-AF65-F5344CB8AC3E}">
        <p14:creationId xmlns:p14="http://schemas.microsoft.com/office/powerpoint/2010/main" xmlns="" val="835403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71</Words>
  <Application>Microsoft Office PowerPoint</Application>
  <PresentationFormat>Custom</PresentationFormat>
  <Paragraphs>16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VERSAILLES TO LOCARNO TREATIES </vt:lpstr>
      <vt:lpstr>WILSON’S 14-POINT PLAN </vt:lpstr>
      <vt:lpstr>Slide 3</vt:lpstr>
      <vt:lpstr>TREATY OF VERSAILLES, 28th June 1919 A.D</vt:lpstr>
      <vt:lpstr>Slide 5</vt:lpstr>
      <vt:lpstr>Territorial clauses </vt:lpstr>
      <vt:lpstr>Military clauses </vt:lpstr>
      <vt:lpstr>Reparation clauses </vt:lpstr>
      <vt:lpstr>Miscellaneous clauses</vt:lpstr>
      <vt:lpstr>Treaty of st. germaon (10 sept.1919 A.D)</vt:lpstr>
      <vt:lpstr>Treaty of Neuilly (27th November ,1919 AD </vt:lpstr>
      <vt:lpstr>Treaty of trianon(4th June, 1920 A.D)</vt:lpstr>
      <vt:lpstr>Traty of sevres</vt:lpstr>
      <vt:lpstr>Slide 14</vt:lpstr>
      <vt:lpstr>Treaty of laussanne </vt:lpstr>
      <vt:lpstr>Slide 16</vt:lpstr>
      <vt:lpstr>Slide 17</vt:lpstr>
      <vt:lpstr>ARGUMENS AGAINST THE PEACE SETTLMENT </vt:lpstr>
      <vt:lpstr>Slide 19</vt:lpstr>
      <vt:lpstr>Slide 20</vt:lpstr>
      <vt:lpstr>FRENCH SEARCH FOR SECURITY </vt:lpstr>
      <vt:lpstr>Slide 22</vt:lpstr>
      <vt:lpstr>Slide 23</vt:lpstr>
      <vt:lpstr>Slide 24</vt:lpstr>
      <vt:lpstr>THE LOCARNO TREATIES </vt:lpstr>
      <vt:lpstr>Slide 26</vt:lpstr>
      <vt:lpstr>TREATIES OF LOCARNO 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VERSAILLES TO LOCARNO TREATIES </dc:title>
  <dc:creator>Govt College Paonta</dc:creator>
  <cp:lastModifiedBy>Admin</cp:lastModifiedBy>
  <cp:revision>4</cp:revision>
  <dcterms:created xsi:type="dcterms:W3CDTF">2022-07-30T05:37:44Z</dcterms:created>
  <dcterms:modified xsi:type="dcterms:W3CDTF">2022-08-17T23:37:00Z</dcterms:modified>
</cp:coreProperties>
</file>